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58" r:id="rId3"/>
    <p:sldId id="259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25.04.2021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25.04.2021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25.04.2021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25.04.2021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25.04.2021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25.04.2021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331553"/>
            <a:ext cx="8075240" cy="3700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2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2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571480"/>
            <a:ext cx="644709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МБОУ «Гимназия </a:t>
            </a:r>
            <a:r>
              <a:rPr lang="ru-RU" sz="28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№93»</a:t>
            </a:r>
            <a:r>
              <a:rPr lang="tt-RU" sz="28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tt-RU" sz="28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Советского </a:t>
            </a:r>
            <a:r>
              <a:rPr lang="tt-RU" sz="28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</a:t>
            </a:r>
            <a:r>
              <a:rPr lang="tt-RU" sz="28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г.Казани</a:t>
            </a:r>
            <a:endParaRPr lang="ru-RU" sz="2800" b="1" i="1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V="1">
            <a:off x="357158" y="1124744"/>
            <a:ext cx="8463314" cy="89678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-36512" y="4941168"/>
            <a:ext cx="908922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600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" name="Picture 2" descr="E:\Год родных языков РТ\Логотип roun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72389" y="0"/>
            <a:ext cx="1571612" cy="1571612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214282" y="4143380"/>
            <a:ext cx="86439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1340768"/>
            <a:ext cx="83181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cap="all" dirty="0"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latin typeface="Franklin Gothic Medium"/>
                <a:ea typeface="+mj-ea"/>
                <a:cs typeface="+mj-cs"/>
              </a:rPr>
              <a:t> </a:t>
            </a:r>
            <a:endParaRPr lang="ru-RU" sz="1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27848" y="1835056"/>
            <a:ext cx="842061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pPr>
              <a:buNone/>
            </a:pP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714348" y="1714488"/>
            <a:ext cx="74670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cap="all" dirty="0" smtClean="0"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latin typeface="Franklin Gothic Medium"/>
                <a:ea typeface="+mj-ea"/>
                <a:cs typeface="+mj-cs"/>
              </a:rPr>
              <a:t>Международная акции «Тотальный диктант»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4810" y="2357430"/>
            <a:ext cx="4670641" cy="34956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7224" y="2285992"/>
            <a:ext cx="2673326" cy="3571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538925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331553"/>
            <a:ext cx="8075240" cy="3700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2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2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57158" y="318599"/>
            <a:ext cx="644709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МБОУ «Гимназия </a:t>
            </a:r>
            <a:r>
              <a:rPr lang="ru-RU" sz="28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№93»</a:t>
            </a:r>
            <a:r>
              <a:rPr lang="tt-RU" sz="28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tt-RU" sz="28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Советского </a:t>
            </a:r>
            <a:r>
              <a:rPr lang="tt-RU" sz="28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</a:t>
            </a:r>
            <a:r>
              <a:rPr lang="tt-RU" sz="28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г.Казани</a:t>
            </a:r>
            <a:endParaRPr lang="ru-RU" sz="2800" b="1" i="1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V="1">
            <a:off x="357158" y="1124744"/>
            <a:ext cx="8463314" cy="89678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-36512" y="4941168"/>
            <a:ext cx="908922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600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" name="Picture 2" descr="E:\Год родных языков РТ\Логотип roun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72389" y="0"/>
            <a:ext cx="1571612" cy="1571612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214282" y="4143380"/>
            <a:ext cx="86439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1340768"/>
            <a:ext cx="83181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cap="all" dirty="0"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latin typeface="Franklin Gothic Medium"/>
                <a:ea typeface="+mj-ea"/>
                <a:cs typeface="+mj-cs"/>
              </a:rPr>
              <a:t> </a:t>
            </a:r>
            <a:r>
              <a:rPr lang="ru-RU" sz="1600" cap="all" dirty="0" smtClean="0"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latin typeface="Franklin Gothic Medium"/>
                <a:ea typeface="+mj-ea"/>
                <a:cs typeface="+mj-cs"/>
              </a:rPr>
              <a:t>ПОХОД В Татарский </a:t>
            </a:r>
            <a:r>
              <a:rPr lang="ru-RU" sz="1600" cap="all" dirty="0"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latin typeface="Franklin Gothic Medium"/>
                <a:ea typeface="+mj-ea"/>
                <a:cs typeface="+mj-cs"/>
              </a:rPr>
              <a:t>государственный театр юного зрителя им. </a:t>
            </a:r>
            <a:r>
              <a:rPr lang="ru-RU" sz="1600" cap="all" dirty="0" err="1"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latin typeface="Franklin Gothic Medium"/>
                <a:ea typeface="+mj-ea"/>
                <a:cs typeface="+mj-cs"/>
              </a:rPr>
              <a:t>Г.Кариева</a:t>
            </a:r>
            <a:endParaRPr lang="ru-RU" sz="1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27848" y="1835056"/>
            <a:ext cx="842061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В </a:t>
            </a:r>
            <a:r>
              <a:rPr lang="ru-RU" sz="1600" dirty="0"/>
              <a:t>рамках Года родных языков и народного единства </a:t>
            </a:r>
            <a:endParaRPr lang="ru-RU" sz="1600" dirty="0" smtClean="0"/>
          </a:p>
          <a:p>
            <a:r>
              <a:rPr lang="ru-RU" sz="1600" dirty="0" smtClean="0"/>
              <a:t>обучающиеся гимназии 93 посетили Татарский государственный театр юного зрителя имени </a:t>
            </a:r>
            <a:r>
              <a:rPr lang="ru-RU" sz="1600" dirty="0" err="1" smtClean="0"/>
              <a:t>Г.Кариева</a:t>
            </a:r>
            <a:r>
              <a:rPr lang="ru-RU" sz="1600" dirty="0" smtClean="0"/>
              <a:t>:</a:t>
            </a:r>
          </a:p>
          <a:p>
            <a:r>
              <a:rPr lang="ru-RU" sz="1600" dirty="0" smtClean="0"/>
              <a:t>Обучающиеся 3-4 классов смотрели спектакль по сказкам поэта </a:t>
            </a:r>
            <a:r>
              <a:rPr lang="ru-RU" sz="1600" dirty="0" err="1" smtClean="0"/>
              <a:t>Г.Тукая</a:t>
            </a:r>
            <a:r>
              <a:rPr lang="ru-RU" sz="1600" dirty="0" smtClean="0"/>
              <a:t> «</a:t>
            </a:r>
            <a:r>
              <a:rPr lang="tt-RU" sz="1600" dirty="0" smtClean="0"/>
              <a:t>Әйт әле, күбәләк”.</a:t>
            </a:r>
            <a:r>
              <a:rPr lang="ru-RU" sz="1600" dirty="0" smtClean="0"/>
              <a:t> </a:t>
            </a:r>
          </a:p>
          <a:p>
            <a:r>
              <a:rPr lang="ru-RU" sz="1600" dirty="0" smtClean="0"/>
              <a:t>Обучающиеся 2-3 классов смотрели спектакль «Удивительное путешествие Кролика Эдварда» о настоящей дружбе.</a:t>
            </a:r>
          </a:p>
          <a:p>
            <a:endParaRPr lang="ru-RU" sz="1600" dirty="0"/>
          </a:p>
          <a:p>
            <a:pPr>
              <a:buNone/>
            </a:pPr>
            <a:r>
              <a:rPr lang="ru-RU" sz="1600" dirty="0"/>
              <a:t/>
            </a:r>
            <a:br>
              <a:rPr lang="ru-RU" sz="1600" dirty="0"/>
            </a:br>
            <a:endParaRPr lang="ru-RU" sz="1600" dirty="0"/>
          </a:p>
        </p:txBody>
      </p:sp>
      <p:pic>
        <p:nvPicPr>
          <p:cNvPr id="1026" name="Picture 2" descr="C:\Users\ааа\Desktop\IMG-20210414-WA000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3817636"/>
            <a:ext cx="2232248" cy="297633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ааа\Desktop\IMG-20210414-WA001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525012"/>
            <a:ext cx="2392583" cy="319011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:\Users\ааа\Desktop\IMG-20210414-WA001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8449" y="3497851"/>
            <a:ext cx="1855663" cy="329611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754041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331553"/>
            <a:ext cx="8075240" cy="3700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2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2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57158" y="318599"/>
            <a:ext cx="644709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МБОУ «Гимназия </a:t>
            </a:r>
            <a:r>
              <a:rPr lang="ru-RU" sz="28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№93»</a:t>
            </a:r>
            <a:r>
              <a:rPr lang="tt-RU" sz="28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tt-RU" sz="28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Советского </a:t>
            </a:r>
            <a:r>
              <a:rPr lang="tt-RU" sz="28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</a:t>
            </a:r>
            <a:r>
              <a:rPr lang="tt-RU" sz="28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г.Казани</a:t>
            </a:r>
            <a:endParaRPr lang="ru-RU" sz="2800" b="1" i="1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V="1">
            <a:off x="357158" y="1124744"/>
            <a:ext cx="8463314" cy="89678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-36512" y="4941168"/>
            <a:ext cx="908922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600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" name="Picture 2" descr="E:\Год родных языков РТ\Логотип roun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72389" y="0"/>
            <a:ext cx="1571612" cy="1571612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185474" y="5013176"/>
            <a:ext cx="86439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1340768"/>
            <a:ext cx="831815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cap="all" dirty="0" smtClean="0"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latin typeface="Franklin Gothic Medium"/>
                <a:ea typeface="+mj-ea"/>
                <a:cs typeface="+mj-cs"/>
              </a:rPr>
              <a:t>МЕРОПРИЯТИЯ посвященные </a:t>
            </a:r>
            <a:r>
              <a:rPr lang="ru-RU" sz="1600" cap="all" dirty="0"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latin typeface="Franklin Gothic Medium"/>
                <a:ea typeface="+mj-ea"/>
                <a:cs typeface="+mj-cs"/>
              </a:rPr>
              <a:t>творчеству и 135 </a:t>
            </a:r>
            <a:r>
              <a:rPr lang="ru-RU" sz="1600" cap="all" dirty="0" err="1"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latin typeface="Franklin Gothic Medium"/>
                <a:ea typeface="+mj-ea"/>
                <a:cs typeface="+mj-cs"/>
              </a:rPr>
              <a:t>летию</a:t>
            </a:r>
            <a:r>
              <a:rPr lang="ru-RU" sz="1600" cap="all" dirty="0"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latin typeface="Franklin Gothic Medium"/>
                <a:ea typeface="+mj-ea"/>
                <a:cs typeface="+mj-cs"/>
              </a:rPr>
              <a:t> со дня рождения татарского поэта </a:t>
            </a:r>
            <a:r>
              <a:rPr lang="ru-RU" sz="1600" cap="all" dirty="0" err="1"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latin typeface="Franklin Gothic Medium"/>
                <a:ea typeface="+mj-ea"/>
                <a:cs typeface="+mj-cs"/>
              </a:rPr>
              <a:t>Габдуллы</a:t>
            </a:r>
            <a:r>
              <a:rPr lang="ru-RU" sz="1600" cap="all" dirty="0"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latin typeface="Franklin Gothic Medium"/>
                <a:ea typeface="+mj-ea"/>
                <a:cs typeface="+mj-cs"/>
              </a:rPr>
              <a:t> Тукая</a:t>
            </a:r>
            <a:r>
              <a:rPr lang="ru-RU" sz="1600" cap="all" dirty="0" smtClean="0"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latin typeface="Franklin Gothic Medium"/>
                <a:ea typeface="+mj-ea"/>
                <a:cs typeface="+mj-cs"/>
              </a:rPr>
              <a:t>.</a:t>
            </a:r>
          </a:p>
          <a:p>
            <a:r>
              <a:rPr lang="ru-RU" sz="1600" cap="all" dirty="0" smtClean="0"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latin typeface="Franklin Gothic Medium"/>
                <a:ea typeface="+mj-ea"/>
                <a:cs typeface="+mj-cs"/>
              </a:rPr>
              <a:t>ДЕНЬ РОДНОГО ЯЗЫКА.</a:t>
            </a:r>
            <a:endParaRPr lang="ru-RU" sz="1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38872" y="2829154"/>
            <a:ext cx="842061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-Классные часы, посвящённые жизни и творчеству </a:t>
            </a:r>
            <a:r>
              <a:rPr lang="ru-RU" dirty="0" err="1"/>
              <a:t>Г.Тукая</a:t>
            </a:r>
            <a:r>
              <a:rPr lang="ru-RU" dirty="0" smtClean="0"/>
              <a:t>.</a:t>
            </a:r>
          </a:p>
          <a:p>
            <a:r>
              <a:rPr lang="ru-RU" dirty="0" smtClean="0"/>
              <a:t>-Конкурс рисунков по произведениям </a:t>
            </a:r>
            <a:r>
              <a:rPr lang="ru-RU" dirty="0" err="1" smtClean="0"/>
              <a:t>Г.Тукая</a:t>
            </a:r>
            <a:r>
              <a:rPr lang="ru-RU" dirty="0" smtClean="0"/>
              <a:t>;</a:t>
            </a:r>
          </a:p>
          <a:p>
            <a:r>
              <a:rPr lang="ru-RU" dirty="0" smtClean="0"/>
              <a:t>- </a:t>
            </a:r>
            <a:r>
              <a:rPr lang="ru-RU" dirty="0"/>
              <a:t>Литературно-музыкальный праздник «</a:t>
            </a:r>
            <a:r>
              <a:rPr lang="ru-RU" dirty="0" err="1"/>
              <a:t>Шигъри</a:t>
            </a:r>
            <a:r>
              <a:rPr lang="ru-RU" dirty="0"/>
              <a:t> </a:t>
            </a:r>
            <a:r>
              <a:rPr lang="ru-RU" dirty="0" err="1"/>
              <a:t>мо</a:t>
            </a:r>
            <a:r>
              <a:rPr lang="tt-RU" dirty="0"/>
              <a:t>ңнар</a:t>
            </a:r>
            <a:r>
              <a:rPr lang="ru-RU" dirty="0" smtClean="0"/>
              <a:t>»;</a:t>
            </a:r>
            <a:endParaRPr lang="ru-RU" dirty="0"/>
          </a:p>
          <a:p>
            <a:r>
              <a:rPr lang="ru-RU" dirty="0"/>
              <a:t>- </a:t>
            </a:r>
            <a:r>
              <a:rPr lang="ru-RU" dirty="0" smtClean="0"/>
              <a:t>Экскурсии  </a:t>
            </a:r>
            <a:r>
              <a:rPr lang="ru-RU" dirty="0"/>
              <a:t>в  музей   Г. </a:t>
            </a:r>
            <a:r>
              <a:rPr lang="ru-RU" dirty="0" smtClean="0"/>
              <a:t>Тукая;</a:t>
            </a:r>
          </a:p>
          <a:p>
            <a:r>
              <a:rPr lang="ru-RU" dirty="0" smtClean="0"/>
              <a:t>-</a:t>
            </a:r>
            <a:r>
              <a:rPr lang="ru-RU" dirty="0"/>
              <a:t>Выставка книг, посвящённых жизни и творчеству Г. Тукая  в библиотеке гимназии.</a:t>
            </a:r>
            <a:endParaRPr lang="ru-RU" dirty="0" smtClean="0"/>
          </a:p>
          <a:p>
            <a:endParaRPr lang="ru-RU" dirty="0"/>
          </a:p>
          <a:p>
            <a:pPr>
              <a:buNone/>
            </a:pPr>
            <a:r>
              <a:rPr lang="ru-RU" dirty="0"/>
              <a:t>-</a:t>
            </a:r>
            <a:r>
              <a:rPr lang="ru-RU" dirty="0" smtClean="0"/>
              <a:t>Онлайн-чтение </a:t>
            </a:r>
            <a:r>
              <a:rPr lang="ru-RU" dirty="0"/>
              <a:t>“Язык - зеркало истории”  “Тел –</a:t>
            </a:r>
            <a:r>
              <a:rPr lang="ru-RU" dirty="0" err="1"/>
              <a:t>тарих</a:t>
            </a:r>
            <a:r>
              <a:rPr lang="ru-RU" dirty="0"/>
              <a:t> </a:t>
            </a:r>
            <a:r>
              <a:rPr lang="ru-RU" dirty="0" err="1"/>
              <a:t>көзгесе</a:t>
            </a:r>
            <a:r>
              <a:rPr lang="ru-RU" dirty="0"/>
              <a:t>”  ко Дню родного языка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968559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641</TotalTime>
  <Words>140</Words>
  <Application>Microsoft Office PowerPoint</Application>
  <PresentationFormat>Экран (4:3)</PresentationFormat>
  <Paragraphs>35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Трек</vt:lpstr>
      <vt:lpstr>Слайд 1</vt:lpstr>
      <vt:lpstr>Слайд 2</vt:lpstr>
      <vt:lpstr>Слайд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Информационная справка  МАОУ «Лицей-инженерный центр»  Советского района по проведенным мероприятиям в рамках Года родных языков и народного единства за  февраль 2021 года</dc:title>
  <dc:creator>User</dc:creator>
  <cp:lastModifiedBy>Пользователь Windows</cp:lastModifiedBy>
  <cp:revision>67</cp:revision>
  <dcterms:created xsi:type="dcterms:W3CDTF">2021-02-23T14:43:13Z</dcterms:created>
  <dcterms:modified xsi:type="dcterms:W3CDTF">2021-04-25T06:13:52Z</dcterms:modified>
</cp:coreProperties>
</file>